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9" r:id="rId3"/>
    <p:sldId id="268" r:id="rId4"/>
    <p:sldId id="266" r:id="rId5"/>
    <p:sldId id="275" r:id="rId6"/>
    <p:sldId id="274" r:id="rId7"/>
    <p:sldId id="273" r:id="rId8"/>
    <p:sldId id="264" r:id="rId9"/>
    <p:sldId id="271" r:id="rId10"/>
    <p:sldId id="279" r:id="rId11"/>
    <p:sldId id="276" r:id="rId12"/>
    <p:sldId id="277" r:id="rId13"/>
    <p:sldId id="278" r:id="rId14"/>
    <p:sldId id="270" r:id="rId15"/>
    <p:sldId id="281" r:id="rId16"/>
    <p:sldId id="282" r:id="rId17"/>
    <p:sldId id="283" r:id="rId18"/>
    <p:sldId id="280" r:id="rId19"/>
    <p:sldId id="267" r:id="rId20"/>
    <p:sldId id="285" r:id="rId21"/>
    <p:sldId id="284" r:id="rId22"/>
    <p:sldId id="287" r:id="rId23"/>
    <p:sldId id="286" r:id="rId24"/>
    <p:sldId id="288" r:id="rId25"/>
    <p:sldId id="28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9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18-4928-84F6-9E09D3A20A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18-4928-84F6-9E09D3A20A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18-4928-84F6-9E09D3A20A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일렉트릭 블루, 스크린샷, 마조렐 블루, 사각형이(가) 표시된 사진&#10;&#10;자동 생성된 설명">
            <a:extLst>
              <a:ext uri="{FF2B5EF4-FFF2-40B4-BE49-F238E27FC236}">
                <a16:creationId xmlns:a16="http://schemas.microsoft.com/office/drawing/2014/main" id="{7BE6E4B8-7A1C-0C8B-910B-3ADD70DA3E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B854AB-52FC-5D22-6537-2E3C7DBEACCA}"/>
              </a:ext>
            </a:extLst>
          </p:cNvPr>
          <p:cNvCxnSpPr/>
          <p:nvPr/>
        </p:nvCxnSpPr>
        <p:spPr>
          <a:xfrm>
            <a:off x="524107" y="546410"/>
            <a:ext cx="101476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AA2631-352C-65FE-0219-3B4174D002DE}"/>
              </a:ext>
            </a:extLst>
          </p:cNvPr>
          <p:cNvSpPr txBox="1"/>
          <p:nvPr/>
        </p:nvSpPr>
        <p:spPr>
          <a:xfrm>
            <a:off x="3252914" y="2382560"/>
            <a:ext cx="56861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Database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D3EC3-3C78-52B6-A885-B7CACDBE48C7}"/>
              </a:ext>
            </a:extLst>
          </p:cNvPr>
          <p:cNvSpPr txBox="1"/>
          <p:nvPr/>
        </p:nvSpPr>
        <p:spPr>
          <a:xfrm>
            <a:off x="4559361" y="3952220"/>
            <a:ext cx="3073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소제목을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D2C56-A996-079F-DC07-1D70670DCFA5}"/>
              </a:ext>
            </a:extLst>
          </p:cNvPr>
          <p:cNvSpPr txBox="1"/>
          <p:nvPr/>
        </p:nvSpPr>
        <p:spPr>
          <a:xfrm>
            <a:off x="10839966" y="599935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2023.05.15</a:t>
            </a:r>
          </a:p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작성자 홍길동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27BE0-5822-0A13-4A46-9965E80677B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018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11225834-322B-DEBA-1F9F-3497686DF346}"/>
              </a:ext>
            </a:extLst>
          </p:cNvPr>
          <p:cNvSpPr/>
          <p:nvPr/>
        </p:nvSpPr>
        <p:spPr>
          <a:xfrm>
            <a:off x="7743824" y="3017585"/>
            <a:ext cx="3933825" cy="139986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갈매기형 수장 4">
            <a:extLst>
              <a:ext uri="{FF2B5EF4-FFF2-40B4-BE49-F238E27FC236}">
                <a16:creationId xmlns:a16="http://schemas.microsoft.com/office/drawing/2014/main" id="{B1F0468B-E2B6-F409-EC77-B8B70FB80379}"/>
              </a:ext>
            </a:extLst>
          </p:cNvPr>
          <p:cNvSpPr/>
          <p:nvPr/>
        </p:nvSpPr>
        <p:spPr>
          <a:xfrm>
            <a:off x="4105275" y="3017585"/>
            <a:ext cx="3933825" cy="139986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오각형 3">
            <a:extLst>
              <a:ext uri="{FF2B5EF4-FFF2-40B4-BE49-F238E27FC236}">
                <a16:creationId xmlns:a16="http://schemas.microsoft.com/office/drawing/2014/main" id="{11E2263C-BF49-0316-00EC-3EB1A3DA496E}"/>
              </a:ext>
            </a:extLst>
          </p:cNvPr>
          <p:cNvSpPr/>
          <p:nvPr/>
        </p:nvSpPr>
        <p:spPr>
          <a:xfrm>
            <a:off x="514350" y="3017585"/>
            <a:ext cx="3933825" cy="1399868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29FF88FE-513D-DC41-361A-4735EAA3942B}"/>
              </a:ext>
            </a:extLst>
          </p:cNvPr>
          <p:cNvSpPr/>
          <p:nvPr/>
        </p:nvSpPr>
        <p:spPr>
          <a:xfrm rot="16200000">
            <a:off x="5520931" y="32613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437EA40D-FD35-B868-3018-8A8CB4814165}"/>
              </a:ext>
            </a:extLst>
          </p:cNvPr>
          <p:cNvSpPr/>
          <p:nvPr/>
        </p:nvSpPr>
        <p:spPr>
          <a:xfrm rot="5400000" flipV="1">
            <a:off x="1930006" y="11070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D3C5830E-8027-9A3D-4B78-4C5E872CD375}"/>
              </a:ext>
            </a:extLst>
          </p:cNvPr>
          <p:cNvSpPr/>
          <p:nvPr/>
        </p:nvSpPr>
        <p:spPr>
          <a:xfrm rot="5400000" flipV="1">
            <a:off x="9159480" y="11030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B804F-38F9-31BF-2834-B47F0D7343AE}"/>
              </a:ext>
            </a:extLst>
          </p:cNvPr>
          <p:cNvSpPr txBox="1"/>
          <p:nvPr/>
        </p:nvSpPr>
        <p:spPr>
          <a:xfrm>
            <a:off x="1126373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E4324-77EA-6CA4-04B3-8115F68CE276}"/>
              </a:ext>
            </a:extLst>
          </p:cNvPr>
          <p:cNvSpPr txBox="1"/>
          <p:nvPr/>
        </p:nvSpPr>
        <p:spPr>
          <a:xfrm>
            <a:off x="8355847" y="207851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DB5C24-F6CA-547C-2387-AFF918E2F41B}"/>
              </a:ext>
            </a:extLst>
          </p:cNvPr>
          <p:cNvSpPr txBox="1"/>
          <p:nvPr/>
        </p:nvSpPr>
        <p:spPr>
          <a:xfrm>
            <a:off x="4717298" y="507336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32495-24AB-C48C-6B08-DCF1B4881C09}"/>
              </a:ext>
            </a:extLst>
          </p:cNvPr>
          <p:cNvSpPr txBox="1"/>
          <p:nvPr/>
        </p:nvSpPr>
        <p:spPr>
          <a:xfrm>
            <a:off x="1074386" y="3465003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21B65-3063-9C8A-0088-221CD816B8C1}"/>
              </a:ext>
            </a:extLst>
          </p:cNvPr>
          <p:cNvSpPr txBox="1"/>
          <p:nvPr/>
        </p:nvSpPr>
        <p:spPr>
          <a:xfrm>
            <a:off x="4993648" y="3465002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6F2B1B-5419-ECF4-958F-C3EB9D771D77}"/>
              </a:ext>
            </a:extLst>
          </p:cNvPr>
          <p:cNvSpPr txBox="1"/>
          <p:nvPr/>
        </p:nvSpPr>
        <p:spPr>
          <a:xfrm>
            <a:off x="8664140" y="3465001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0554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163052" y="2274848"/>
            <a:ext cx="9881937" cy="2899318"/>
            <a:chOff x="1163052" y="2308302"/>
            <a:chExt cx="9881937" cy="28993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4007931" y="2921168"/>
              <a:ext cx="41761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latin typeface="+mj-ea"/>
                  <a:ea typeface="+mj-ea"/>
                </a:rPr>
                <a:t>데이터베이스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2533964" y="4096357"/>
              <a:ext cx="712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여러 사람이 공유하여 사용할 목적으로 체계화해 통합</a:t>
              </a:r>
              <a:r>
                <a:rPr lang="en-US" altLang="ko-KR" dirty="0"/>
                <a:t>, </a:t>
              </a:r>
              <a:r>
                <a:rPr lang="ko-KR" altLang="en-US" dirty="0"/>
                <a:t>관리하는 데이터의 집합</a:t>
              </a:r>
            </a:p>
          </p:txBody>
        </p:sp>
        <p:sp>
          <p:nvSpPr>
            <p:cNvPr id="4" name="양쪽 대괄호 3">
              <a:extLst>
                <a:ext uri="{FF2B5EF4-FFF2-40B4-BE49-F238E27FC236}">
                  <a16:creationId xmlns:a16="http://schemas.microsoft.com/office/drawing/2014/main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877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F89866-63E8-B019-ACCA-17A42A4E1DAB}"/>
              </a:ext>
            </a:extLst>
          </p:cNvPr>
          <p:cNvSpPr/>
          <p:nvPr/>
        </p:nvSpPr>
        <p:spPr>
          <a:xfrm>
            <a:off x="571500" y="1349297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9AC572-EEB6-BC24-47AD-47F8A0A5EBDE}"/>
              </a:ext>
            </a:extLst>
          </p:cNvPr>
          <p:cNvSpPr/>
          <p:nvPr/>
        </p:nvSpPr>
        <p:spPr>
          <a:xfrm>
            <a:off x="8909501" y="1349296"/>
            <a:ext cx="271099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3BB42A-CA3E-C693-B077-F578583A2A68}"/>
              </a:ext>
            </a:extLst>
          </p:cNvPr>
          <p:cNvSpPr/>
          <p:nvPr/>
        </p:nvSpPr>
        <p:spPr>
          <a:xfrm>
            <a:off x="3768183" y="1349296"/>
            <a:ext cx="4662139" cy="3468031"/>
          </a:xfrm>
          <a:prstGeom prst="roundRect">
            <a:avLst>
              <a:gd name="adj" fmla="val 27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9ABE4D7-EB7C-C7E7-AD93-8D056229F97F}"/>
              </a:ext>
            </a:extLst>
          </p:cNvPr>
          <p:cNvCxnSpPr>
            <a:cxnSpLocks/>
          </p:cNvCxnSpPr>
          <p:nvPr/>
        </p:nvCxnSpPr>
        <p:spPr>
          <a:xfrm>
            <a:off x="275205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2D9F2D-2C9C-60E0-5A8F-C51AFA0CF841}"/>
              </a:ext>
            </a:extLst>
          </p:cNvPr>
          <p:cNvCxnSpPr>
            <a:cxnSpLocks/>
          </p:cNvCxnSpPr>
          <p:nvPr/>
        </p:nvCxnSpPr>
        <p:spPr>
          <a:xfrm>
            <a:off x="8022865" y="3020123"/>
            <a:ext cx="145282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원통형 13">
            <a:extLst>
              <a:ext uri="{FF2B5EF4-FFF2-40B4-BE49-F238E27FC236}">
                <a16:creationId xmlns:a16="http://schemas.microsoft.com/office/drawing/2014/main" id="{DEB537C2-9DCA-A08B-0435-DFA17255587F}"/>
              </a:ext>
            </a:extLst>
          </p:cNvPr>
          <p:cNvSpPr/>
          <p:nvPr/>
        </p:nvSpPr>
        <p:spPr>
          <a:xfrm>
            <a:off x="5145535" y="2887765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A507F-AA1D-1E90-3C26-68EB0AA7F76F}"/>
              </a:ext>
            </a:extLst>
          </p:cNvPr>
          <p:cNvSpPr txBox="1"/>
          <p:nvPr/>
        </p:nvSpPr>
        <p:spPr>
          <a:xfrm>
            <a:off x="5587144" y="3141022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pic>
        <p:nvPicPr>
          <p:cNvPr id="17" name="그래픽 16" descr="서적 단색으로 채워진">
            <a:extLst>
              <a:ext uri="{FF2B5EF4-FFF2-40B4-BE49-F238E27FC236}">
                <a16:creationId xmlns:a16="http://schemas.microsoft.com/office/drawing/2014/main" id="{49FF2314-C107-2FA7-3EFA-2C0FCBAD6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170" y="2302725"/>
            <a:ext cx="1101259" cy="1101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17693A-7824-B5F6-5CFE-E38949491698}"/>
              </a:ext>
            </a:extLst>
          </p:cNvPr>
          <p:cNvSpPr txBox="1"/>
          <p:nvPr/>
        </p:nvSpPr>
        <p:spPr>
          <a:xfrm>
            <a:off x="1374688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33EFE003-3CD6-25A0-62F3-ED33792B8B35}"/>
              </a:ext>
            </a:extLst>
          </p:cNvPr>
          <p:cNvSpPr/>
          <p:nvPr/>
        </p:nvSpPr>
        <p:spPr>
          <a:xfrm>
            <a:off x="646884" y="5163297"/>
            <a:ext cx="10894628" cy="1125991"/>
          </a:xfrm>
          <a:prstGeom prst="bracketPair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5DD3A0-1C94-F85C-8E24-C82CC02BBF15}"/>
              </a:ext>
            </a:extLst>
          </p:cNvPr>
          <p:cNvSpPr txBox="1"/>
          <p:nvPr/>
        </p:nvSpPr>
        <p:spPr>
          <a:xfrm>
            <a:off x="988483" y="521629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6F824C-1BB3-D029-AAC1-C1443CED18DE}"/>
              </a:ext>
            </a:extLst>
          </p:cNvPr>
          <p:cNvSpPr txBox="1"/>
          <p:nvPr/>
        </p:nvSpPr>
        <p:spPr>
          <a:xfrm>
            <a:off x="988483" y="5674115"/>
            <a:ext cx="102150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3" name="그래픽 22" descr="고객 리뷰 단색으로 채워진">
            <a:extLst>
              <a:ext uri="{FF2B5EF4-FFF2-40B4-BE49-F238E27FC236}">
                <a16:creationId xmlns:a16="http://schemas.microsoft.com/office/drawing/2014/main" id="{D9B73EB9-4DD4-4203-382C-737152A4D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1922" y="2345719"/>
            <a:ext cx="1202296" cy="12022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3AB17E-1F08-F0F6-E42C-0A27048962B4}"/>
              </a:ext>
            </a:extLst>
          </p:cNvPr>
          <p:cNvSpPr txBox="1"/>
          <p:nvPr/>
        </p:nvSpPr>
        <p:spPr>
          <a:xfrm>
            <a:off x="9742297" y="35131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텍스트 입력</a:t>
            </a:r>
          </a:p>
        </p:txBody>
      </p:sp>
    </p:spTree>
    <p:extLst>
      <p:ext uri="{BB962C8B-B14F-4D97-AF65-F5344CB8AC3E}">
        <p14:creationId xmlns:p14="http://schemas.microsoft.com/office/powerpoint/2010/main" val="123380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F05047D-06FA-ADC0-CFE2-7285DA6FA563}"/>
              </a:ext>
            </a:extLst>
          </p:cNvPr>
          <p:cNvCxnSpPr/>
          <p:nvPr/>
        </p:nvCxnSpPr>
        <p:spPr>
          <a:xfrm>
            <a:off x="6096000" y="1260088"/>
            <a:ext cx="0" cy="47504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B19F0C-0902-54C5-BED8-05DE9B4A2A40}"/>
              </a:ext>
            </a:extLst>
          </p:cNvPr>
          <p:cNvSpPr/>
          <p:nvPr/>
        </p:nvSpPr>
        <p:spPr>
          <a:xfrm>
            <a:off x="495300" y="1260088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D3366A-4BDE-9C8A-D2D2-3BFE92B7D7B0}"/>
              </a:ext>
            </a:extLst>
          </p:cNvPr>
          <p:cNvGrpSpPr/>
          <p:nvPr/>
        </p:nvGrpSpPr>
        <p:grpSpPr>
          <a:xfrm>
            <a:off x="495300" y="4594301"/>
            <a:ext cx="5129442" cy="1416205"/>
            <a:chOff x="5145535" y="2887765"/>
            <a:chExt cx="1952653" cy="658721"/>
          </a:xfrm>
        </p:grpSpPr>
        <p:sp>
          <p:nvSpPr>
            <p:cNvPr id="7" name="원통형 6">
              <a:extLst>
                <a:ext uri="{FF2B5EF4-FFF2-40B4-BE49-F238E27FC236}">
                  <a16:creationId xmlns:a16="http://schemas.microsoft.com/office/drawing/2014/main" id="{E1B62689-83B4-2C89-6413-59B9989D083D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8D203C-780A-D164-3A52-2AC6A8175FC7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054E6BC-EE71-A115-F798-F79138541565}"/>
              </a:ext>
            </a:extLst>
          </p:cNvPr>
          <p:cNvSpPr txBox="1"/>
          <p:nvPr/>
        </p:nvSpPr>
        <p:spPr>
          <a:xfrm>
            <a:off x="752857" y="1564566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53C6C-B836-8C4C-4566-0EE7CCD92169}"/>
              </a:ext>
            </a:extLst>
          </p:cNvPr>
          <p:cNvSpPr txBox="1"/>
          <p:nvPr/>
        </p:nvSpPr>
        <p:spPr>
          <a:xfrm>
            <a:off x="752857" y="2502609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502D86-01F8-516F-1577-B8A55593542E}"/>
              </a:ext>
            </a:extLst>
          </p:cNvPr>
          <p:cNvSpPr/>
          <p:nvPr/>
        </p:nvSpPr>
        <p:spPr>
          <a:xfrm>
            <a:off x="6591300" y="1260087"/>
            <a:ext cx="5129448" cy="2765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2832884-607C-AD19-E077-83A7413F2E24}"/>
              </a:ext>
            </a:extLst>
          </p:cNvPr>
          <p:cNvGrpSpPr/>
          <p:nvPr/>
        </p:nvGrpSpPr>
        <p:grpSpPr>
          <a:xfrm>
            <a:off x="6591300" y="4594300"/>
            <a:ext cx="5129442" cy="1416205"/>
            <a:chOff x="5145535" y="2887765"/>
            <a:chExt cx="1952653" cy="658721"/>
          </a:xfrm>
        </p:grpSpPr>
        <p:sp>
          <p:nvSpPr>
            <p:cNvPr id="31" name="원통형 30">
              <a:extLst>
                <a:ext uri="{FF2B5EF4-FFF2-40B4-BE49-F238E27FC236}">
                  <a16:creationId xmlns:a16="http://schemas.microsoft.com/office/drawing/2014/main" id="{EE0529B5-F65B-6B1A-E010-0BC0FE111605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F88ABE-8B9A-5B5D-EE2F-D3CD7843E0A0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3C6569E-0C2C-41B5-9928-D98611359CF1}"/>
              </a:ext>
            </a:extLst>
          </p:cNvPr>
          <p:cNvSpPr txBox="1"/>
          <p:nvPr/>
        </p:nvSpPr>
        <p:spPr>
          <a:xfrm>
            <a:off x="6848857" y="1564565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텍스트 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3530B-5523-242F-F4FF-0E63ADD69E51}"/>
              </a:ext>
            </a:extLst>
          </p:cNvPr>
          <p:cNvSpPr txBox="1"/>
          <p:nvPr/>
        </p:nvSpPr>
        <p:spPr>
          <a:xfrm>
            <a:off x="6848857" y="2502608"/>
            <a:ext cx="45997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dolor 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consectetur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adipiscing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elit</a:t>
            </a:r>
            <a:r>
              <a:rPr lang="en-US" altLang="ko-KR" sz="1100" dirty="0"/>
              <a:t>, sed do </a:t>
            </a:r>
            <a:r>
              <a:rPr lang="en-US" altLang="ko-KR" sz="1100" dirty="0" err="1"/>
              <a:t>eiusmod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incididunt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labore et dolore magna </a:t>
            </a:r>
            <a:r>
              <a:rPr lang="en-US" altLang="ko-KR" sz="1100" dirty="0" err="1"/>
              <a:t>aliqua</a:t>
            </a:r>
            <a:r>
              <a:rPr lang="en-US" altLang="ko-KR" sz="1100" dirty="0"/>
              <a:t>. Ut </a:t>
            </a:r>
            <a:r>
              <a:rPr lang="en-US" altLang="ko-KR" sz="1100" dirty="0" err="1"/>
              <a:t>enim</a:t>
            </a:r>
            <a:r>
              <a:rPr lang="en-US" altLang="ko-KR" sz="1100" dirty="0"/>
              <a:t> ad minim </a:t>
            </a:r>
            <a:r>
              <a:rPr lang="en-US" altLang="ko-KR" sz="1100" dirty="0" err="1"/>
              <a:t>veniam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quis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nostrud</a:t>
            </a:r>
            <a:r>
              <a:rPr lang="en-US" altLang="ko-KR" sz="1100" dirty="0"/>
              <a:t> exercitation </a:t>
            </a:r>
            <a:r>
              <a:rPr lang="en-US" altLang="ko-KR" sz="1100" dirty="0" err="1"/>
              <a:t>ullamco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laboris</a:t>
            </a:r>
            <a:r>
              <a:rPr lang="en-US" altLang="ko-KR" sz="1100" dirty="0"/>
              <a:t> nisi </a:t>
            </a:r>
            <a:r>
              <a:rPr lang="en-US" altLang="ko-KR" sz="1100" dirty="0" err="1"/>
              <a:t>ut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aliquip</a:t>
            </a:r>
            <a:r>
              <a:rPr lang="en-US" altLang="ko-KR" sz="1100" dirty="0"/>
              <a:t> ex </a:t>
            </a:r>
            <a:r>
              <a:rPr lang="en-US" altLang="ko-KR" sz="1100" dirty="0" err="1"/>
              <a:t>ea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commodo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consequat</a:t>
            </a:r>
            <a:r>
              <a:rPr lang="en-US" altLang="ko-KR" sz="1100" dirty="0"/>
              <a:t>. Duis </a:t>
            </a:r>
            <a:r>
              <a:rPr lang="en-US" altLang="ko-KR" sz="1100" dirty="0" err="1"/>
              <a:t>aute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irure</a:t>
            </a:r>
            <a:r>
              <a:rPr lang="en-US" altLang="ko-KR" sz="1100" dirty="0"/>
              <a:t> dolor in </a:t>
            </a:r>
            <a:r>
              <a:rPr lang="en-US" altLang="ko-KR" sz="1100" dirty="0" err="1"/>
              <a:t>reprehenderit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voluptate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velit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esse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cillum</a:t>
            </a:r>
            <a:r>
              <a:rPr lang="en-US" altLang="ko-KR" sz="1100" dirty="0"/>
              <a:t> dolore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fugiat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nulla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pariatur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Excepteur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occaecat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cupidatat</a:t>
            </a:r>
            <a:r>
              <a:rPr lang="en-US" altLang="ko-KR" sz="1100" dirty="0"/>
              <a:t> non </a:t>
            </a:r>
            <a:r>
              <a:rPr lang="en-US" altLang="ko-KR" sz="1100" dirty="0" err="1"/>
              <a:t>proident</a:t>
            </a:r>
            <a:r>
              <a:rPr lang="en-US" altLang="ko-KR" sz="1100" dirty="0"/>
              <a:t>, sunt in culpa qui </a:t>
            </a:r>
            <a:r>
              <a:rPr lang="en-US" altLang="ko-KR" sz="1100" dirty="0" err="1"/>
              <a:t>officia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deserunt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mollit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anim</a:t>
            </a:r>
            <a:r>
              <a:rPr lang="en-US" altLang="ko-KR" sz="1100" dirty="0"/>
              <a:t> id </a:t>
            </a:r>
            <a:r>
              <a:rPr lang="en-US" altLang="ko-KR" sz="1100" dirty="0" err="1"/>
              <a:t>est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laborum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059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8451F-90C1-1D78-6DAA-A8A7A59AD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A417F5-7DB5-5C7A-07CA-386BA632EE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D9150-B446-E90B-CD69-1034691F48AE}"/>
              </a:ext>
            </a:extLst>
          </p:cNvPr>
          <p:cNvSpPr txBox="1"/>
          <p:nvPr/>
        </p:nvSpPr>
        <p:spPr>
          <a:xfrm>
            <a:off x="5593298" y="109839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A8AFD-AD83-37E2-4AD3-2F2E202BC710}"/>
              </a:ext>
            </a:extLst>
          </p:cNvPr>
          <p:cNvSpPr txBox="1"/>
          <p:nvPr/>
        </p:nvSpPr>
        <p:spPr>
          <a:xfrm>
            <a:off x="3807553" y="1655953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72B03-E883-61FE-7124-4B0E64A2BE5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C72400-85F3-A643-6301-56276215A776}"/>
              </a:ext>
            </a:extLst>
          </p:cNvPr>
          <p:cNvSpPr txBox="1"/>
          <p:nvPr/>
        </p:nvSpPr>
        <p:spPr>
          <a:xfrm>
            <a:off x="682402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58FF59-AD6E-52B2-D5A0-4EF319A55968}"/>
              </a:ext>
            </a:extLst>
          </p:cNvPr>
          <p:cNvSpPr txBox="1"/>
          <p:nvPr/>
        </p:nvSpPr>
        <p:spPr>
          <a:xfrm>
            <a:off x="8930173" y="4564840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6BE86E-E54A-1178-C020-8F50259D0734}"/>
              </a:ext>
            </a:extLst>
          </p:cNvPr>
          <p:cNvSpPr txBox="1"/>
          <p:nvPr/>
        </p:nvSpPr>
        <p:spPr>
          <a:xfrm>
            <a:off x="7916758" y="1741731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F59EE9A-B88D-FFE3-D851-B9011B35FD76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D92F64-17DD-663C-F3D0-99B145C5A653}"/>
              </a:ext>
            </a:extLst>
          </p:cNvPr>
          <p:cNvSpPr txBox="1"/>
          <p:nvPr/>
        </p:nvSpPr>
        <p:spPr>
          <a:xfrm>
            <a:off x="7916758" y="2180301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4AC4B4-804F-1981-CD45-11C01787DEFA}"/>
              </a:ext>
            </a:extLst>
          </p:cNvPr>
          <p:cNvSpPr txBox="1"/>
          <p:nvPr/>
        </p:nvSpPr>
        <p:spPr>
          <a:xfrm>
            <a:off x="8930173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55BC11-5754-D6AD-D105-78C4570FE321}"/>
              </a:ext>
            </a:extLst>
          </p:cNvPr>
          <p:cNvSpPr txBox="1"/>
          <p:nvPr/>
        </p:nvSpPr>
        <p:spPr>
          <a:xfrm>
            <a:off x="682402" y="5027164"/>
            <a:ext cx="235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그리워 멀리 하나에 이름과</a:t>
            </a:r>
            <a:r>
              <a:rPr lang="en-US" altLang="ko-KR" sz="1200" dirty="0"/>
              <a:t>, </a:t>
            </a:r>
            <a:r>
              <a:rPr lang="ko-KR" altLang="en-US" sz="1200" dirty="0"/>
              <a:t>무엇인지 별에도 어머니 이름자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r>
              <a:rPr lang="ko-KR" altLang="en-US" sz="1200" dirty="0"/>
              <a:t>하나에 슬퍼하는 너무나 위에 된 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없이 별에도 이름을 나는 풀이 </a:t>
            </a:r>
            <a:r>
              <a:rPr lang="ko-KR" altLang="en-US" sz="1200" dirty="0" err="1"/>
              <a:t>거외다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851CFF-C7A8-F066-A193-5F6922B10BF5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0EACCA7-5257-1C22-5D26-3FE53A2988BA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7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806B7F-1B30-8C86-E691-522F0F302E7E}"/>
              </a:ext>
            </a:extLst>
          </p:cNvPr>
          <p:cNvSpPr/>
          <p:nvPr/>
        </p:nvSpPr>
        <p:spPr>
          <a:xfrm>
            <a:off x="880649" y="3327404"/>
            <a:ext cx="4001751" cy="21072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DB8EB6-B059-81BB-6282-96BF91FE18FE}"/>
              </a:ext>
            </a:extLst>
          </p:cNvPr>
          <p:cNvSpPr/>
          <p:nvPr/>
        </p:nvSpPr>
        <p:spPr>
          <a:xfrm>
            <a:off x="880649" y="1443035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7B7521-B20F-1F4C-10B1-0A3F4DBCF49E}"/>
              </a:ext>
            </a:extLst>
          </p:cNvPr>
          <p:cNvSpPr/>
          <p:nvPr/>
        </p:nvSpPr>
        <p:spPr>
          <a:xfrm>
            <a:off x="880649" y="2354827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D00DA1-286F-868E-9A90-976E80C6AF85}"/>
              </a:ext>
            </a:extLst>
          </p:cNvPr>
          <p:cNvSpPr/>
          <p:nvPr/>
        </p:nvSpPr>
        <p:spPr>
          <a:xfrm>
            <a:off x="880649" y="5606883"/>
            <a:ext cx="4001751" cy="7193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C3413C-0BAA-22FE-A8FB-E7CE7C831FA4}"/>
              </a:ext>
            </a:extLst>
          </p:cNvPr>
          <p:cNvSpPr/>
          <p:nvPr/>
        </p:nvSpPr>
        <p:spPr>
          <a:xfrm>
            <a:off x="1232701" y="3689549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A0FEFC-0E7F-CECC-DD46-8E869B0994F0}"/>
              </a:ext>
            </a:extLst>
          </p:cNvPr>
          <p:cNvSpPr/>
          <p:nvPr/>
        </p:nvSpPr>
        <p:spPr>
          <a:xfrm>
            <a:off x="1232701" y="4570948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0F6AF3E-48B1-5560-920D-467EB44AD0D1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881525" y="2162337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D76A21-AEF5-3477-BED0-42B7B117AC1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881525" y="3074129"/>
            <a:ext cx="0" cy="25327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CD959C8-A2AD-5AF3-6C8F-EBF1B01225FA}"/>
              </a:ext>
            </a:extLst>
          </p:cNvPr>
          <p:cNvCxnSpPr/>
          <p:nvPr/>
        </p:nvCxnSpPr>
        <p:spPr>
          <a:xfrm>
            <a:off x="2881525" y="5434656"/>
            <a:ext cx="0" cy="19249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B3D2E1-9B6F-7143-5158-A1672E8CA4D6}"/>
              </a:ext>
            </a:extLst>
          </p:cNvPr>
          <p:cNvSpPr txBox="1"/>
          <p:nvPr/>
        </p:nvSpPr>
        <p:spPr>
          <a:xfrm>
            <a:off x="1965247" y="161802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86BB0-FC85-3A90-7518-C09E070C4E21}"/>
              </a:ext>
            </a:extLst>
          </p:cNvPr>
          <p:cNvSpPr txBox="1"/>
          <p:nvPr/>
        </p:nvSpPr>
        <p:spPr>
          <a:xfrm>
            <a:off x="1965247" y="253257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37C91-DB3D-57AF-1AAA-4937DFF7D211}"/>
              </a:ext>
            </a:extLst>
          </p:cNvPr>
          <p:cNvSpPr txBox="1"/>
          <p:nvPr/>
        </p:nvSpPr>
        <p:spPr>
          <a:xfrm>
            <a:off x="1872273" y="378855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A98BCE-3A93-B9BF-180E-1D857D1CB75D}"/>
              </a:ext>
            </a:extLst>
          </p:cNvPr>
          <p:cNvSpPr txBox="1"/>
          <p:nvPr/>
        </p:nvSpPr>
        <p:spPr>
          <a:xfrm>
            <a:off x="1872273" y="4667263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F911C-9626-CB25-883A-D64AA52AAEEE}"/>
              </a:ext>
            </a:extLst>
          </p:cNvPr>
          <p:cNvSpPr txBox="1"/>
          <p:nvPr/>
        </p:nvSpPr>
        <p:spPr>
          <a:xfrm>
            <a:off x="1690332" y="5736014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2E1FA9-A180-0670-3FD3-C88ABAE84E6B}"/>
              </a:ext>
            </a:extLst>
          </p:cNvPr>
          <p:cNvSpPr/>
          <p:nvPr/>
        </p:nvSpPr>
        <p:spPr>
          <a:xfrm>
            <a:off x="5169919" y="1443036"/>
            <a:ext cx="6152470" cy="4932622"/>
          </a:xfrm>
          <a:prstGeom prst="rect">
            <a:avLst/>
          </a:prstGeom>
          <a:solidFill>
            <a:srgbClr val="EBF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A0E570-95AE-39A1-8F45-D488CEE13E7B}"/>
              </a:ext>
            </a:extLst>
          </p:cNvPr>
          <p:cNvSpPr txBox="1"/>
          <p:nvPr/>
        </p:nvSpPr>
        <p:spPr>
          <a:xfrm>
            <a:off x="5608409" y="3653013"/>
            <a:ext cx="5369736" cy="2134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멀리 하나에 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부끄러운 시와 계절이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위에 강아지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별 불러 어머니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이제 것은 별들을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멀리 그러나 이런 겨울이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별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쓸쓸함과 버리었습니다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B4FCEB-8183-4B3C-E3BB-6F8E2B0B59EC}"/>
              </a:ext>
            </a:extLst>
          </p:cNvPr>
          <p:cNvSpPr txBox="1"/>
          <p:nvPr/>
        </p:nvSpPr>
        <p:spPr>
          <a:xfrm>
            <a:off x="5608409" y="2499440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2C4D25D-29EF-22D4-EA8A-797224D5A361}"/>
              </a:ext>
            </a:extLst>
          </p:cNvPr>
          <p:cNvCxnSpPr>
            <a:cxnSpLocks/>
          </p:cNvCxnSpPr>
          <p:nvPr/>
        </p:nvCxnSpPr>
        <p:spPr>
          <a:xfrm>
            <a:off x="5516901" y="3228456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391BA47-411B-0BD1-9CCB-B126EEA47864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9D3D79A-A921-A9B8-BB31-0C50EEEF1787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435E34-EC05-1179-03A1-42D27AAC39E7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1AC284E-0342-E5D8-E4E1-68213DC76FC0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F1D04FE-5036-FF09-162A-44896FAF6EE0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0A6F35-ADA8-A428-79A9-472DCA42090A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8110F-7E2E-161C-EB85-6E378C8692D4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CB58C-67E8-9720-57B8-6E5E187393F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56357-E745-CB97-FC7C-632A634C7F3A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8D4F0-5937-899C-D148-6F409FF9DE39}"/>
              </a:ext>
            </a:extLst>
          </p:cNvPr>
          <p:cNvSpPr txBox="1"/>
          <p:nvPr/>
        </p:nvSpPr>
        <p:spPr>
          <a:xfrm>
            <a:off x="4986563" y="3463152"/>
            <a:ext cx="2218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</p:spTree>
    <p:extLst>
      <p:ext uri="{BB962C8B-B14F-4D97-AF65-F5344CB8AC3E}">
        <p14:creationId xmlns:p14="http://schemas.microsoft.com/office/powerpoint/2010/main" val="177758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6884" y="48234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092DD3-CEA3-683E-2F88-4246A38EB62B}"/>
              </a:ext>
            </a:extLst>
          </p:cNvPr>
          <p:cNvSpPr/>
          <p:nvPr/>
        </p:nvSpPr>
        <p:spPr>
          <a:xfrm>
            <a:off x="109746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6B55F-F10A-6949-2DCB-45A3C1DC4CA3}"/>
              </a:ext>
            </a:extLst>
          </p:cNvPr>
          <p:cNvSpPr/>
          <p:nvPr/>
        </p:nvSpPr>
        <p:spPr>
          <a:xfrm>
            <a:off x="109746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2F23B-8E3E-1216-964D-38BEDE05EDC7}"/>
              </a:ext>
            </a:extLst>
          </p:cNvPr>
          <p:cNvSpPr txBox="1"/>
          <p:nvPr/>
        </p:nvSpPr>
        <p:spPr>
          <a:xfrm>
            <a:off x="1476138" y="156049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EMPLOYEE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48F67-C50E-B8E8-2FEF-9187D02E2214}"/>
              </a:ext>
            </a:extLst>
          </p:cNvPr>
          <p:cNvSpPr txBox="1"/>
          <p:nvPr/>
        </p:nvSpPr>
        <p:spPr>
          <a:xfrm>
            <a:off x="121681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89B8E-F007-9556-CFCF-3A6607989C71}"/>
              </a:ext>
            </a:extLst>
          </p:cNvPr>
          <p:cNvSpPr/>
          <p:nvPr/>
        </p:nvSpPr>
        <p:spPr>
          <a:xfrm>
            <a:off x="372147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B42DBF-CA6A-24EE-7B0E-68B0965CA34B}"/>
              </a:ext>
            </a:extLst>
          </p:cNvPr>
          <p:cNvSpPr/>
          <p:nvPr/>
        </p:nvSpPr>
        <p:spPr>
          <a:xfrm>
            <a:off x="372147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1D0FF-C5CA-B28F-5D53-6AA5ECD2FFFC}"/>
              </a:ext>
            </a:extLst>
          </p:cNvPr>
          <p:cNvSpPr txBox="1"/>
          <p:nvPr/>
        </p:nvSpPr>
        <p:spPr>
          <a:xfrm>
            <a:off x="4374257" y="156049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NAME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1C1A49-6E48-72B0-B4B1-36901B05AF23}"/>
              </a:ext>
            </a:extLst>
          </p:cNvPr>
          <p:cNvSpPr/>
          <p:nvPr/>
        </p:nvSpPr>
        <p:spPr>
          <a:xfrm>
            <a:off x="6345476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75548A-C4F6-5486-BED9-D08CD32D4B83}"/>
              </a:ext>
            </a:extLst>
          </p:cNvPr>
          <p:cNvSpPr/>
          <p:nvPr/>
        </p:nvSpPr>
        <p:spPr>
          <a:xfrm>
            <a:off x="6345476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F8817E-764D-D64E-DB84-5110D50311F6}"/>
              </a:ext>
            </a:extLst>
          </p:cNvPr>
          <p:cNvSpPr txBox="1"/>
          <p:nvPr/>
        </p:nvSpPr>
        <p:spPr>
          <a:xfrm>
            <a:off x="6878038" y="156049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SALARY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6DA7E8-FA7D-4790-27FD-31B892B83972}"/>
              </a:ext>
            </a:extLst>
          </p:cNvPr>
          <p:cNvSpPr txBox="1"/>
          <p:nvPr/>
        </p:nvSpPr>
        <p:spPr>
          <a:xfrm>
            <a:off x="6464825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5DB076-0DB1-E81D-654E-C3ECB7D1D1B1}"/>
              </a:ext>
            </a:extLst>
          </p:cNvPr>
          <p:cNvSpPr/>
          <p:nvPr/>
        </p:nvSpPr>
        <p:spPr>
          <a:xfrm>
            <a:off x="8969481" y="1438506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418DD5-2CF8-1286-2490-0D0812337266}"/>
              </a:ext>
            </a:extLst>
          </p:cNvPr>
          <p:cNvSpPr/>
          <p:nvPr/>
        </p:nvSpPr>
        <p:spPr>
          <a:xfrm>
            <a:off x="8969481" y="2051823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3CC64B-FC25-EFC8-09C1-8F014436FC1F}"/>
              </a:ext>
            </a:extLst>
          </p:cNvPr>
          <p:cNvSpPr txBox="1"/>
          <p:nvPr/>
        </p:nvSpPr>
        <p:spPr>
          <a:xfrm>
            <a:off x="9845084" y="156049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E6C325-EA65-7AA2-7FA5-1459AB53AD1E}"/>
              </a:ext>
            </a:extLst>
          </p:cNvPr>
          <p:cNvSpPr txBox="1"/>
          <p:nvPr/>
        </p:nvSpPr>
        <p:spPr>
          <a:xfrm>
            <a:off x="9088830" y="2333164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DDA110-2F43-083C-7FF9-1A2D91526F6D}"/>
              </a:ext>
            </a:extLst>
          </p:cNvPr>
          <p:cNvSpPr/>
          <p:nvPr/>
        </p:nvSpPr>
        <p:spPr>
          <a:xfrm>
            <a:off x="114237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139A7B-23F9-346A-37E5-E3E06529DB36}"/>
              </a:ext>
            </a:extLst>
          </p:cNvPr>
          <p:cNvSpPr/>
          <p:nvPr/>
        </p:nvSpPr>
        <p:spPr>
          <a:xfrm>
            <a:off x="114237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A58199-B194-0C82-009B-E15885443922}"/>
              </a:ext>
            </a:extLst>
          </p:cNvPr>
          <p:cNvSpPr txBox="1"/>
          <p:nvPr/>
        </p:nvSpPr>
        <p:spPr>
          <a:xfrm>
            <a:off x="1818407" y="3949421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880696-CA5A-9145-9C4A-306A845C0AA3}"/>
              </a:ext>
            </a:extLst>
          </p:cNvPr>
          <p:cNvSpPr txBox="1"/>
          <p:nvPr/>
        </p:nvSpPr>
        <p:spPr>
          <a:xfrm>
            <a:off x="126172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744383-2FC6-3AB3-9F08-F413F1CC802D}"/>
              </a:ext>
            </a:extLst>
          </p:cNvPr>
          <p:cNvSpPr/>
          <p:nvPr/>
        </p:nvSpPr>
        <p:spPr>
          <a:xfrm>
            <a:off x="376638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44FF61C-BDD6-0B0D-1F8E-65DFF847108B}"/>
              </a:ext>
            </a:extLst>
          </p:cNvPr>
          <p:cNvSpPr/>
          <p:nvPr/>
        </p:nvSpPr>
        <p:spPr>
          <a:xfrm>
            <a:off x="376638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20CCBF-2764-E0F5-2BA1-D9CDF27F7CE8}"/>
              </a:ext>
            </a:extLst>
          </p:cNvPr>
          <p:cNvSpPr txBox="1"/>
          <p:nvPr/>
        </p:nvSpPr>
        <p:spPr>
          <a:xfrm>
            <a:off x="4371880" y="394942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BE3094-0AA4-4227-04AB-E3BE9043172E}"/>
              </a:ext>
            </a:extLst>
          </p:cNvPr>
          <p:cNvSpPr txBox="1"/>
          <p:nvPr/>
        </p:nvSpPr>
        <p:spPr>
          <a:xfrm>
            <a:off x="388573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E643A1-46CB-CD65-4F13-F1339A2DA6A4}"/>
              </a:ext>
            </a:extLst>
          </p:cNvPr>
          <p:cNvSpPr/>
          <p:nvPr/>
        </p:nvSpPr>
        <p:spPr>
          <a:xfrm>
            <a:off x="6390387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7B240F-0CF4-376A-1B33-11EA8FCF4146}"/>
              </a:ext>
            </a:extLst>
          </p:cNvPr>
          <p:cNvSpPr/>
          <p:nvPr/>
        </p:nvSpPr>
        <p:spPr>
          <a:xfrm>
            <a:off x="6390387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A48F6F-330E-327F-93FD-FB19B7219E01}"/>
              </a:ext>
            </a:extLst>
          </p:cNvPr>
          <p:cNvSpPr txBox="1"/>
          <p:nvPr/>
        </p:nvSpPr>
        <p:spPr>
          <a:xfrm>
            <a:off x="6992679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7929A-D294-8403-7BCC-8A506CD518B3}"/>
              </a:ext>
            </a:extLst>
          </p:cNvPr>
          <p:cNvSpPr txBox="1"/>
          <p:nvPr/>
        </p:nvSpPr>
        <p:spPr>
          <a:xfrm>
            <a:off x="6509736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EC57101-BA0C-CF29-E8C1-3E1AB20B8DA6}"/>
              </a:ext>
            </a:extLst>
          </p:cNvPr>
          <p:cNvSpPr/>
          <p:nvPr/>
        </p:nvSpPr>
        <p:spPr>
          <a:xfrm>
            <a:off x="9014392" y="3827428"/>
            <a:ext cx="2158690" cy="613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42326E-531E-DD2D-766D-B2F369088B98}"/>
              </a:ext>
            </a:extLst>
          </p:cNvPr>
          <p:cNvSpPr/>
          <p:nvPr/>
        </p:nvSpPr>
        <p:spPr>
          <a:xfrm>
            <a:off x="9014392" y="4440745"/>
            <a:ext cx="2158690" cy="1455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A8DD98-1CF7-CB6C-F8C4-B02A8FE7128B}"/>
              </a:ext>
            </a:extLst>
          </p:cNvPr>
          <p:cNvSpPr txBox="1"/>
          <p:nvPr/>
        </p:nvSpPr>
        <p:spPr>
          <a:xfrm>
            <a:off x="9616684" y="394942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TITLE3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B81F29-9FB4-C3F4-71C3-5293D08C8DEA}"/>
              </a:ext>
            </a:extLst>
          </p:cNvPr>
          <p:cNvSpPr txBox="1"/>
          <p:nvPr/>
        </p:nvSpPr>
        <p:spPr>
          <a:xfrm>
            <a:off x="9133741" y="4722086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73C531-DA9E-7454-D009-4605ACE14399}"/>
              </a:ext>
            </a:extLst>
          </p:cNvPr>
          <p:cNvSpPr txBox="1"/>
          <p:nvPr/>
        </p:nvSpPr>
        <p:spPr>
          <a:xfrm>
            <a:off x="3852278" y="2328415"/>
            <a:ext cx="19607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ID: NUMBER</a:t>
            </a:r>
          </a:p>
          <a:p>
            <a:r>
              <a:rPr lang="en-US" altLang="ko-KR" sz="1300" dirty="0"/>
              <a:t>NAME: VARCHAR</a:t>
            </a:r>
          </a:p>
          <a:p>
            <a:r>
              <a:rPr lang="en-US" altLang="ko-KR" sz="1300" dirty="0"/>
              <a:t>SALARY: NUMBER</a:t>
            </a:r>
          </a:p>
          <a:p>
            <a:r>
              <a:rPr lang="en-US" altLang="ko-KR" sz="1300" dirty="0"/>
              <a:t>ADDRESS_ID: NUMBER</a:t>
            </a:r>
          </a:p>
        </p:txBody>
      </p:sp>
    </p:spTree>
    <p:extLst>
      <p:ext uri="{BB962C8B-B14F-4D97-AF65-F5344CB8AC3E}">
        <p14:creationId xmlns:p14="http://schemas.microsoft.com/office/powerpoint/2010/main" val="352006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스크린샷, 빛이(가) 표시된 사진&#10;&#10;자동 생성된 설명">
            <a:extLst>
              <a:ext uri="{FF2B5EF4-FFF2-40B4-BE49-F238E27FC236}">
                <a16:creationId xmlns:a16="http://schemas.microsoft.com/office/drawing/2014/main" id="{147AAC61-C6B4-0047-6EBB-0AD152A000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AB5053-F0D3-150A-849F-236F9C4DB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051394-3D52-53A4-6FA3-B61CC3B64734}"/>
              </a:ext>
            </a:extLst>
          </p:cNvPr>
          <p:cNvGrpSpPr/>
          <p:nvPr/>
        </p:nvGrpSpPr>
        <p:grpSpPr>
          <a:xfrm>
            <a:off x="3807553" y="4510666"/>
            <a:ext cx="4576894" cy="1388557"/>
            <a:chOff x="3807553" y="1098393"/>
            <a:chExt cx="4576894" cy="13885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130852-040B-BB78-BE0D-3DC68632B8F8}"/>
                </a:ext>
              </a:extLst>
            </p:cNvPr>
            <p:cNvSpPr txBox="1"/>
            <p:nvPr/>
          </p:nvSpPr>
          <p:spPr>
            <a:xfrm>
              <a:off x="5587687" y="1098393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8687F3-4141-96B7-6737-9FE7AE5EA509}"/>
                </a:ext>
              </a:extLst>
            </p:cNvPr>
            <p:cNvSpPr txBox="1"/>
            <p:nvPr/>
          </p:nvSpPr>
          <p:spPr>
            <a:xfrm>
              <a:off x="3807553" y="1655953"/>
              <a:ext cx="45768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536CA6-78C7-E41E-7AC5-F743FED1080A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29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D60D8803-7C76-E396-7485-7D6EB0E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2" y="390293"/>
            <a:ext cx="66349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68712" y="613318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323278" y="674875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1405053" y="185110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740333" y="1897268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1405053" y="298629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2740333" y="3032459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1405053" y="4121484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2740333" y="4167650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18E74-CD70-3687-6618-24F77FD9A450}"/>
              </a:ext>
            </a:extLst>
          </p:cNvPr>
          <p:cNvSpPr txBox="1"/>
          <p:nvPr/>
        </p:nvSpPr>
        <p:spPr>
          <a:xfrm>
            <a:off x="1405053" y="5256675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9EF877-55E1-193D-A558-E0C805A954CE}"/>
              </a:ext>
            </a:extLst>
          </p:cNvPr>
          <p:cNvSpPr txBox="1"/>
          <p:nvPr/>
        </p:nvSpPr>
        <p:spPr>
          <a:xfrm>
            <a:off x="2740333" y="5302841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81FF2-A049-0038-BA46-C07E59B44CD2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214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3322F0-B7F4-C49C-A6CE-1179BA7F885B}"/>
              </a:ext>
            </a:extLst>
          </p:cNvPr>
          <p:cNvSpPr/>
          <p:nvPr/>
        </p:nvSpPr>
        <p:spPr>
          <a:xfrm>
            <a:off x="6458536" y="140522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517468BF-30D2-7C44-F3AE-3D5B243D49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34288"/>
              </p:ext>
            </p:extLst>
          </p:nvPr>
        </p:nvGraphicFramePr>
        <p:xfrm>
          <a:off x="6705181" y="1705001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8F619A64-900B-8FF8-BDCE-8EAE3AEB9F9E}"/>
              </a:ext>
            </a:extLst>
          </p:cNvPr>
          <p:cNvGrpSpPr/>
          <p:nvPr/>
        </p:nvGrpSpPr>
        <p:grpSpPr>
          <a:xfrm>
            <a:off x="337188" y="1405223"/>
            <a:ext cx="5413594" cy="4911323"/>
            <a:chOff x="481567" y="1405223"/>
            <a:chExt cx="5413594" cy="491132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6F649F-2818-29EE-0376-2078461B6316}"/>
                </a:ext>
              </a:extLst>
            </p:cNvPr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cx1="http://schemas.microsoft.com/office/drawing/2015/9/8/chartex" Requires="cx1">
            <p:graphicFrame>
              <p:nvGraphicFramePr>
                <p:cNvPr id="6" name="차트 5">
                  <a:extLst>
                    <a:ext uri="{FF2B5EF4-FFF2-40B4-BE49-F238E27FC236}">
                      <a16:creationId xmlns:a16="http://schemas.microsoft.com/office/drawing/2014/main" id="{BED74B1C-FB65-44CC-5BD1-D8D53AD60C1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96679900"/>
                    </p:ext>
                  </p:extLst>
                </p:nvPr>
              </p:nvGraphicFramePr>
              <p:xfrm>
                <a:off x="715696" y="2480301"/>
                <a:ext cx="4856673" cy="3555190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3"/>
                </a:graphicData>
              </a:graphic>
            </p:graphicFrame>
          </mc:Choice>
          <mc:Fallback>
            <p:pic>
              <p:nvPicPr>
                <p:cNvPr id="6" name="차트 5">
                  <a:extLst>
                    <a:ext uri="{FF2B5EF4-FFF2-40B4-BE49-F238E27FC236}">
                      <a16:creationId xmlns:a16="http://schemas.microsoft.com/office/drawing/2014/main" id="{BED74B1C-FB65-44CC-5BD1-D8D53AD60C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317" y="2480301"/>
                  <a:ext cx="4856673" cy="355519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160816-1481-6DFE-EA9D-17BB57B87182}"/>
                </a:ext>
              </a:extLst>
            </p:cNvPr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308F6D-D762-9EFC-404F-C692AEDD1CFB}"/>
                </a:ext>
              </a:extLst>
            </p:cNvPr>
            <p:cNvSpPr txBox="1"/>
            <p:nvPr/>
          </p:nvSpPr>
          <p:spPr>
            <a:xfrm>
              <a:off x="1768499" y="1698337"/>
              <a:ext cx="2751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내용을 입력하세요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3BF10A-7A29-4B2A-B852-22F32F3777DD}"/>
              </a:ext>
            </a:extLst>
          </p:cNvPr>
          <p:cNvCxnSpPr>
            <a:cxnSpLocks/>
          </p:cNvCxnSpPr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2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CEE5E9-BA40-9725-70BB-87EDEB5055F6}"/>
              </a:ext>
            </a:extLst>
          </p:cNvPr>
          <p:cNvGrpSpPr/>
          <p:nvPr/>
        </p:nvGrpSpPr>
        <p:grpSpPr>
          <a:xfrm>
            <a:off x="495300" y="1182028"/>
            <a:ext cx="5474320" cy="3077737"/>
            <a:chOff x="495300" y="1182028"/>
            <a:chExt cx="5474320" cy="30777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68FFE68-1F31-E9C8-9594-43E3C9446C70}"/>
                </a:ext>
              </a:extLst>
            </p:cNvPr>
            <p:cNvSpPr/>
            <p:nvPr/>
          </p:nvSpPr>
          <p:spPr>
            <a:xfrm>
              <a:off x="677437" y="1326995"/>
              <a:ext cx="5129448" cy="27655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617F6F-F5AC-94BD-9049-12A6E5637B06}"/>
                </a:ext>
              </a:extLst>
            </p:cNvPr>
            <p:cNvSpPr txBox="1"/>
            <p:nvPr/>
          </p:nvSpPr>
          <p:spPr>
            <a:xfrm>
              <a:off x="934994" y="1631473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코드 내용을 입력하세요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190E55-FF4E-4FBE-2774-3BD9970DDB6E}"/>
                </a:ext>
              </a:extLst>
            </p:cNvPr>
            <p:cNvSpPr txBox="1"/>
            <p:nvPr/>
          </p:nvSpPr>
          <p:spPr>
            <a:xfrm>
              <a:off x="934994" y="2569516"/>
              <a:ext cx="45997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/>
                <a:t>{</a:t>
              </a:r>
            </a:p>
            <a:p>
              <a:pPr algn="just"/>
              <a:r>
                <a:rPr lang="en-US" altLang="ko-KR" sz="1100" dirty="0"/>
                <a:t>&lt;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&lt;/&gt;</a:t>
              </a:r>
            </a:p>
            <a:p>
              <a:pPr algn="just"/>
              <a:r>
                <a:rPr lang="en-US" altLang="ko-KR" sz="1100" dirty="0"/>
                <a:t>}</a:t>
              </a:r>
              <a:endParaRPr lang="ko-KR" altLang="en-US" sz="11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99D787-FCC6-48A6-60F5-1694EA933438}"/>
                </a:ext>
              </a:extLst>
            </p:cNvPr>
            <p:cNvSpPr/>
            <p:nvPr/>
          </p:nvSpPr>
          <p:spPr>
            <a:xfrm>
              <a:off x="495300" y="1182028"/>
              <a:ext cx="5474320" cy="307773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678199-0356-0138-8EC3-EC31A9080916}"/>
              </a:ext>
            </a:extLst>
          </p:cNvPr>
          <p:cNvGrpSpPr/>
          <p:nvPr/>
        </p:nvGrpSpPr>
        <p:grpSpPr>
          <a:xfrm>
            <a:off x="6222382" y="1182027"/>
            <a:ext cx="5474320" cy="3077737"/>
            <a:chOff x="6222382" y="1182027"/>
            <a:chExt cx="5474320" cy="307773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B8CFF7-E7D7-1CA1-97D6-55ED84C25D27}"/>
                </a:ext>
              </a:extLst>
            </p:cNvPr>
            <p:cNvSpPr/>
            <p:nvPr/>
          </p:nvSpPr>
          <p:spPr>
            <a:xfrm>
              <a:off x="6404519" y="1326994"/>
              <a:ext cx="5129448" cy="27655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13885C-AEAD-5DB0-FAF0-96EE20DB47BE}"/>
                </a:ext>
              </a:extLst>
            </p:cNvPr>
            <p:cNvSpPr txBox="1"/>
            <p:nvPr/>
          </p:nvSpPr>
          <p:spPr>
            <a:xfrm>
              <a:off x="6662076" y="1631472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코드 내용을 입력하세요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074649-5512-628A-A747-699EC6F2B6B3}"/>
                </a:ext>
              </a:extLst>
            </p:cNvPr>
            <p:cNvSpPr txBox="1"/>
            <p:nvPr/>
          </p:nvSpPr>
          <p:spPr>
            <a:xfrm>
              <a:off x="6662076" y="2569515"/>
              <a:ext cx="459972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/>
                <a:t>{</a:t>
              </a:r>
            </a:p>
            <a:p>
              <a:pPr algn="just"/>
              <a:r>
                <a:rPr lang="en-US" altLang="ko-KR" sz="1100" dirty="0"/>
                <a:t>&lt;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</a:t>
              </a:r>
              <a:r>
                <a:rPr lang="en-US" altLang="ko-KR" sz="1100" dirty="0" err="1"/>
                <a:t>smal</a:t>
              </a:r>
              <a:r>
                <a:rPr lang="en-US" altLang="ko-KR" sz="1100" dirty="0"/>
                <a:t>-auth-status&gt;</a:t>
              </a:r>
            </a:p>
            <a:p>
              <a:pPr algn="just"/>
              <a:r>
                <a:rPr lang="en-US" altLang="ko-KR" sz="1100" dirty="0"/>
                <a:t>&lt;/&gt;</a:t>
              </a:r>
            </a:p>
            <a:p>
              <a:pPr algn="just"/>
              <a:r>
                <a:rPr lang="en-US" altLang="ko-KR" sz="1100" dirty="0"/>
                <a:t>}</a:t>
              </a:r>
              <a:endParaRPr lang="ko-KR" altLang="en-US" sz="11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3728746-FB39-E096-D1AD-445C451BC59B}"/>
                </a:ext>
              </a:extLst>
            </p:cNvPr>
            <p:cNvSpPr/>
            <p:nvPr/>
          </p:nvSpPr>
          <p:spPr>
            <a:xfrm>
              <a:off x="6222382" y="1182027"/>
              <a:ext cx="5474320" cy="307773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FC61305-31AD-22BA-1858-590D830050B7}"/>
              </a:ext>
            </a:extLst>
          </p:cNvPr>
          <p:cNvGrpSpPr/>
          <p:nvPr/>
        </p:nvGrpSpPr>
        <p:grpSpPr>
          <a:xfrm>
            <a:off x="489314" y="4794183"/>
            <a:ext cx="2548983" cy="1416205"/>
            <a:chOff x="5145535" y="2887765"/>
            <a:chExt cx="1952653" cy="658721"/>
          </a:xfrm>
        </p:grpSpPr>
        <p:sp>
          <p:nvSpPr>
            <p:cNvPr id="22" name="원통형 21">
              <a:extLst>
                <a:ext uri="{FF2B5EF4-FFF2-40B4-BE49-F238E27FC236}">
                  <a16:creationId xmlns:a16="http://schemas.microsoft.com/office/drawing/2014/main" id="{73858D4C-9819-328A-E247-A2CADE2E3CD2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03FAA8-C9C4-F819-E61C-A22687AB6DAA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BD5EB69-4685-0952-F869-6801F0F9806E}"/>
              </a:ext>
            </a:extLst>
          </p:cNvPr>
          <p:cNvGrpSpPr/>
          <p:nvPr/>
        </p:nvGrpSpPr>
        <p:grpSpPr>
          <a:xfrm>
            <a:off x="3257902" y="4794182"/>
            <a:ext cx="2548983" cy="1416205"/>
            <a:chOff x="5145535" y="2887765"/>
            <a:chExt cx="1952653" cy="658721"/>
          </a:xfrm>
        </p:grpSpPr>
        <p:sp>
          <p:nvSpPr>
            <p:cNvPr id="25" name="원통형 24">
              <a:extLst>
                <a:ext uri="{FF2B5EF4-FFF2-40B4-BE49-F238E27FC236}">
                  <a16:creationId xmlns:a16="http://schemas.microsoft.com/office/drawing/2014/main" id="{1B0E5D14-9ECD-42D6-E48C-E64D119BD9BA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722762-A432-F33B-A884-C575E9915322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5EDA7-2665-4353-D090-6C6B9DD02F59}"/>
              </a:ext>
            </a:extLst>
          </p:cNvPr>
          <p:cNvGrpSpPr/>
          <p:nvPr/>
        </p:nvGrpSpPr>
        <p:grpSpPr>
          <a:xfrm>
            <a:off x="6404525" y="4794182"/>
            <a:ext cx="5129442" cy="1416205"/>
            <a:chOff x="5145535" y="2887765"/>
            <a:chExt cx="1952653" cy="658721"/>
          </a:xfrm>
        </p:grpSpPr>
        <p:sp>
          <p:nvSpPr>
            <p:cNvPr id="28" name="원통형 27">
              <a:extLst>
                <a:ext uri="{FF2B5EF4-FFF2-40B4-BE49-F238E27FC236}">
                  <a16:creationId xmlns:a16="http://schemas.microsoft.com/office/drawing/2014/main" id="{482B61F3-432D-1BE9-AC1B-6E06DE62029B}"/>
                </a:ext>
              </a:extLst>
            </p:cNvPr>
            <p:cNvSpPr/>
            <p:nvPr/>
          </p:nvSpPr>
          <p:spPr>
            <a:xfrm>
              <a:off x="5145535" y="2887765"/>
              <a:ext cx="1952653" cy="658721"/>
            </a:xfrm>
            <a:prstGeom prst="can">
              <a:avLst>
                <a:gd name="adj" fmla="val 34658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5A87FC-8D73-6C2C-BB40-4EADE2D50B89}"/>
                </a:ext>
              </a:extLst>
            </p:cNvPr>
            <p:cNvSpPr txBox="1"/>
            <p:nvPr/>
          </p:nvSpPr>
          <p:spPr>
            <a:xfrm>
              <a:off x="5892078" y="3226511"/>
              <a:ext cx="515762" cy="1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텍스트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5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E7797AE-8660-AC2D-DFD2-BB6BE9792EF0}"/>
              </a:ext>
            </a:extLst>
          </p:cNvPr>
          <p:cNvSpPr/>
          <p:nvPr/>
        </p:nvSpPr>
        <p:spPr>
          <a:xfrm>
            <a:off x="1045410" y="1721182"/>
            <a:ext cx="4126831" cy="41268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8C6DAE2-1564-201E-1520-B0F76EC5054F}"/>
              </a:ext>
            </a:extLst>
          </p:cNvPr>
          <p:cNvSpPr/>
          <p:nvPr/>
        </p:nvSpPr>
        <p:spPr>
          <a:xfrm>
            <a:off x="7045161" y="1721181"/>
            <a:ext cx="4126831" cy="41268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1315211-DEA3-E25C-BA15-3712A0B48887}"/>
              </a:ext>
            </a:extLst>
          </p:cNvPr>
          <p:cNvSpPr/>
          <p:nvPr/>
        </p:nvSpPr>
        <p:spPr>
          <a:xfrm>
            <a:off x="4045284" y="1721183"/>
            <a:ext cx="4126831" cy="41268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898BC-0109-ABB4-E0B4-AF05AC874CAF}"/>
              </a:ext>
            </a:extLst>
          </p:cNvPr>
          <p:cNvSpPr txBox="1"/>
          <p:nvPr/>
        </p:nvSpPr>
        <p:spPr>
          <a:xfrm>
            <a:off x="4564067" y="3536723"/>
            <a:ext cx="313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2522E-10BC-FE2B-90A1-534856414906}"/>
              </a:ext>
            </a:extLst>
          </p:cNvPr>
          <p:cNvSpPr txBox="1"/>
          <p:nvPr/>
        </p:nvSpPr>
        <p:spPr>
          <a:xfrm>
            <a:off x="1369847" y="359827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E18FE-1E24-C0C0-9459-ECF0F1D28392}"/>
              </a:ext>
            </a:extLst>
          </p:cNvPr>
          <p:cNvSpPr txBox="1"/>
          <p:nvPr/>
        </p:nvSpPr>
        <p:spPr>
          <a:xfrm>
            <a:off x="8431506" y="359827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-300" dirty="0">
                <a:solidFill>
                  <a:schemeClr val="bg1"/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0514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42075" y="48234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195D95-CD10-CF80-17D2-37DF13ABB06A}"/>
              </a:ext>
            </a:extLst>
          </p:cNvPr>
          <p:cNvSpPr/>
          <p:nvPr/>
        </p:nvSpPr>
        <p:spPr>
          <a:xfrm>
            <a:off x="887402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3084D5-B0A7-ACF1-550B-58ACE04F6BBF}"/>
              </a:ext>
            </a:extLst>
          </p:cNvPr>
          <p:cNvSpPr/>
          <p:nvPr/>
        </p:nvSpPr>
        <p:spPr>
          <a:xfrm>
            <a:off x="4585023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DE813D-BC34-3C3A-B49C-8C124D563A7B}"/>
              </a:ext>
            </a:extLst>
          </p:cNvPr>
          <p:cNvSpPr/>
          <p:nvPr/>
        </p:nvSpPr>
        <p:spPr>
          <a:xfrm>
            <a:off x="8282644" y="1422400"/>
            <a:ext cx="2994024" cy="469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D67BF0-69D3-C7C4-BE94-96A10FB43F88}"/>
              </a:ext>
            </a:extLst>
          </p:cNvPr>
          <p:cNvSpPr/>
          <p:nvPr/>
        </p:nvSpPr>
        <p:spPr>
          <a:xfrm>
            <a:off x="11420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4F5FB4-BEF3-2063-7809-D2248E8D9ECD}"/>
              </a:ext>
            </a:extLst>
          </p:cNvPr>
          <p:cNvSpPr/>
          <p:nvPr/>
        </p:nvSpPr>
        <p:spPr>
          <a:xfrm>
            <a:off x="48377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CD2B58-0EE9-E72D-039F-357656D7240E}"/>
              </a:ext>
            </a:extLst>
          </p:cNvPr>
          <p:cNvSpPr/>
          <p:nvPr/>
        </p:nvSpPr>
        <p:spPr>
          <a:xfrm>
            <a:off x="8533467" y="1651000"/>
            <a:ext cx="2514600" cy="355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804DB-7B93-8C6B-657B-C8B29587ED58}"/>
              </a:ext>
            </a:extLst>
          </p:cNvPr>
          <p:cNvSpPr txBox="1"/>
          <p:nvPr/>
        </p:nvSpPr>
        <p:spPr>
          <a:xfrm>
            <a:off x="1960259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CAD3F-2CDC-E624-8D10-6EFF2113589F}"/>
              </a:ext>
            </a:extLst>
          </p:cNvPr>
          <p:cNvSpPr txBox="1"/>
          <p:nvPr/>
        </p:nvSpPr>
        <p:spPr>
          <a:xfrm>
            <a:off x="5670912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96B6B-1D19-5C3B-8DC2-EE85A8F5F89B}"/>
              </a:ext>
            </a:extLst>
          </p:cNvPr>
          <p:cNvSpPr txBox="1"/>
          <p:nvPr/>
        </p:nvSpPr>
        <p:spPr>
          <a:xfrm>
            <a:off x="9381565" y="3203545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66F4A9-13C1-A142-7434-D80DC46335D1}"/>
              </a:ext>
            </a:extLst>
          </p:cNvPr>
          <p:cNvSpPr txBox="1"/>
          <p:nvPr/>
        </p:nvSpPr>
        <p:spPr>
          <a:xfrm>
            <a:off x="1390116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1F191-778E-F7BA-4677-A64B33112D22}"/>
              </a:ext>
            </a:extLst>
          </p:cNvPr>
          <p:cNvSpPr txBox="1"/>
          <p:nvPr/>
        </p:nvSpPr>
        <p:spPr>
          <a:xfrm>
            <a:off x="5111250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05A1A-1984-03B8-E4DC-B3A578AEDD19}"/>
              </a:ext>
            </a:extLst>
          </p:cNvPr>
          <p:cNvSpPr txBox="1"/>
          <p:nvPr/>
        </p:nvSpPr>
        <p:spPr>
          <a:xfrm>
            <a:off x="8832384" y="54229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1199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1A68B-4935-40C4-F831-10CC91FD0D4B}"/>
              </a:ext>
            </a:extLst>
          </p:cNvPr>
          <p:cNvSpPr txBox="1"/>
          <p:nvPr/>
        </p:nvSpPr>
        <p:spPr>
          <a:xfrm>
            <a:off x="479503" y="412596"/>
            <a:ext cx="23599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Q&amp;A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B43F2-A701-63DB-3413-A4FF2D9B1AB7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FEA01-4083-F9DF-9CC6-2D89665F9A22}"/>
              </a:ext>
            </a:extLst>
          </p:cNvPr>
          <p:cNvSpPr txBox="1"/>
          <p:nvPr/>
        </p:nvSpPr>
        <p:spPr>
          <a:xfrm>
            <a:off x="2914680" y="2956521"/>
            <a:ext cx="63626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spc="600" dirty="0">
                <a:solidFill>
                  <a:schemeClr val="bg1"/>
                </a:solidFill>
              </a:rPr>
              <a:t>엄청난 주장에는 엄청난 근거가 필요하다</a:t>
            </a:r>
            <a:r>
              <a:rPr lang="en-US" altLang="ko-KR" sz="2200" b="1" spc="600" dirty="0">
                <a:solidFill>
                  <a:schemeClr val="bg1"/>
                </a:solidFill>
              </a:rPr>
              <a:t>.</a:t>
            </a:r>
            <a:endParaRPr lang="ko-KR" altLang="en-US" sz="2200" b="1" spc="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95AA5-91AD-A09E-DDE5-29BD2D76A01D}"/>
              </a:ext>
            </a:extLst>
          </p:cNvPr>
          <p:cNvSpPr txBox="1"/>
          <p:nvPr/>
        </p:nvSpPr>
        <p:spPr>
          <a:xfrm>
            <a:off x="5622151" y="3562925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칼 세이건</a:t>
            </a:r>
          </a:p>
        </p:txBody>
      </p:sp>
    </p:spTree>
    <p:extLst>
      <p:ext uri="{BB962C8B-B14F-4D97-AF65-F5344CB8AC3E}">
        <p14:creationId xmlns:p14="http://schemas.microsoft.com/office/powerpoint/2010/main" val="25064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마조렐 블루, 일렉트릭 블루, 코발트 블루이(가) 표시된 사진&#10;&#10;자동 생성된 설명">
            <a:extLst>
              <a:ext uri="{FF2B5EF4-FFF2-40B4-BE49-F238E27FC236}">
                <a16:creationId xmlns:a16="http://schemas.microsoft.com/office/drawing/2014/main" id="{7ADFA4BD-E57A-2B06-8A5F-55D8B2823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0DD26-7F5B-D635-D317-0F28102C6EF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9F250-F66D-AB0D-E27D-6338806D5D2B}"/>
              </a:ext>
            </a:extLst>
          </p:cNvPr>
          <p:cNvSpPr txBox="1"/>
          <p:nvPr/>
        </p:nvSpPr>
        <p:spPr>
          <a:xfrm>
            <a:off x="5616541" y="109839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Part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1AF2-BD8F-FF7A-350F-9429F4EB3DCC}"/>
              </a:ext>
            </a:extLst>
          </p:cNvPr>
          <p:cNvSpPr txBox="1"/>
          <p:nvPr/>
        </p:nvSpPr>
        <p:spPr>
          <a:xfrm>
            <a:off x="3807553" y="1655953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433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, 텍스트, 노트북이(가) 표시된 사진&#10;&#10;자동 생성된 설명">
            <a:extLst>
              <a:ext uri="{FF2B5EF4-FFF2-40B4-BE49-F238E27FC236}">
                <a16:creationId xmlns:a16="http://schemas.microsoft.com/office/drawing/2014/main" id="{497AF256-AFB9-657A-1508-0DB1A79C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9D6E2-DD50-58BE-91E8-108BAC31359B}"/>
              </a:ext>
            </a:extLst>
          </p:cNvPr>
          <p:cNvSpPr txBox="1"/>
          <p:nvPr/>
        </p:nvSpPr>
        <p:spPr>
          <a:xfrm>
            <a:off x="602165" y="83634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Question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2ECBA-9841-FDD0-F19A-39929D433254}"/>
              </a:ext>
            </a:extLst>
          </p:cNvPr>
          <p:cNvSpPr txBox="1"/>
          <p:nvPr/>
        </p:nvSpPr>
        <p:spPr>
          <a:xfrm>
            <a:off x="602164" y="1356731"/>
            <a:ext cx="572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/>
              <a:t>질문을 입력해주세요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57FA4F-1996-1746-BB89-A3FB7F84960D}"/>
              </a:ext>
            </a:extLst>
          </p:cNvPr>
          <p:cNvCxnSpPr/>
          <p:nvPr/>
        </p:nvCxnSpPr>
        <p:spPr>
          <a:xfrm>
            <a:off x="669070" y="1244478"/>
            <a:ext cx="101476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9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C6ABF0B-AC69-3E66-448F-82AD6DED630D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1F14842-2110-9307-3809-5B1AB9E50908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39768DA-DA57-0E67-74BB-EB257E862AB9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8CF86F-16EA-FD20-AD76-77D05FC56528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D9A3E2-D138-F906-DF7B-CE12C8F57A31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6D2AADA-914B-7F2B-7E1E-D0AB656B2DD1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9D20646-3DC0-F734-B566-1A35D7BB2B9E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21A467C-C1B0-C275-496E-AF0E6E19BF73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C0ED6-4035-24B2-B9E0-2BC8E42C3B30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4C6A8-51EF-C531-3199-1DB2BBC54289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B0545-E358-3074-6A4E-7344F29B8C96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CB4A3-2B12-B13F-5A08-6B468B825229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E5808-F107-34C7-445C-6CC9683283F1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6D3938-0CA3-408C-E47D-477EF1E427AA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02D721-F953-488E-AF0A-CD0D911417E9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8334E-9618-0A55-303F-BC714A39B87E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B0F01-8761-2A98-D4B3-6136C14A3111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09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20A30528-29A4-B053-47E5-4D6753CBB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37657"/>
              </p:ext>
            </p:extLst>
          </p:nvPr>
        </p:nvGraphicFramePr>
        <p:xfrm>
          <a:off x="495300" y="1444495"/>
          <a:ext cx="11057364" cy="4677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1433241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433241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2174488">
                  <a:extLst>
                    <a:ext uri="{9D8B030D-6E8A-4147-A177-3AD203B41FA5}">
                      <a16:colId xmlns:a16="http://schemas.microsoft.com/office/drawing/2014/main" val="4058596955"/>
                    </a:ext>
                  </a:extLst>
                </a:gridCol>
                <a:gridCol w="4583153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유형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검색 빈도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변경 빈도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데이터 베이스 예시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특성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  <a:tr h="779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 입력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예시를 써주세요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l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상세한 설명을 입력해주세요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15953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1CB8A8-1FB0-9875-E228-7C51D00D53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5BDE4-B9D5-3517-68BC-C47933D9B546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3CF9F-BE9A-616D-70BD-C54FC08A736F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69854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BC62D4-4D52-D6E8-596B-C2BC260A4880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C9F01A-EE3B-2440-0E36-9F19FC41046B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B0F4B3-E34A-200E-618F-95B07640DA81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0EF58-13A2-8AA0-CDC0-CBD3C68DE042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9490A-2DBA-FA09-631E-5A73866F39D4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6610048-58CE-70E8-AD2C-E037614A447A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EE02AA-C3A8-AAF5-6A08-9B1C64CD17B2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3652614-E065-8E96-7CCB-3FAE91F70A7B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통형 5">
            <a:extLst>
              <a:ext uri="{FF2B5EF4-FFF2-40B4-BE49-F238E27FC236}">
                <a16:creationId xmlns:a16="http://schemas.microsoft.com/office/drawing/2014/main" id="{7C317C0D-D39D-65A3-8ED7-5F1542322526}"/>
              </a:ext>
            </a:extLst>
          </p:cNvPr>
          <p:cNvSpPr/>
          <p:nvPr/>
        </p:nvSpPr>
        <p:spPr>
          <a:xfrm>
            <a:off x="5149449" y="1795346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71026855-42F9-0E2D-9BE7-36F9C03A9D4D}"/>
              </a:ext>
            </a:extLst>
          </p:cNvPr>
          <p:cNvSpPr/>
          <p:nvPr/>
        </p:nvSpPr>
        <p:spPr>
          <a:xfrm>
            <a:off x="5149449" y="2635900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통형 7">
            <a:extLst>
              <a:ext uri="{FF2B5EF4-FFF2-40B4-BE49-F238E27FC236}">
                <a16:creationId xmlns:a16="http://schemas.microsoft.com/office/drawing/2014/main" id="{787C29F5-39F7-42D3-C7FC-1A487DDA75B2}"/>
              </a:ext>
            </a:extLst>
          </p:cNvPr>
          <p:cNvSpPr/>
          <p:nvPr/>
        </p:nvSpPr>
        <p:spPr>
          <a:xfrm>
            <a:off x="5149449" y="3476454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8AF6A5AC-03AB-15BB-ED43-374D3FA5F4E9}"/>
              </a:ext>
            </a:extLst>
          </p:cNvPr>
          <p:cNvSpPr/>
          <p:nvPr/>
        </p:nvSpPr>
        <p:spPr>
          <a:xfrm>
            <a:off x="5149449" y="4317008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통형 9">
            <a:extLst>
              <a:ext uri="{FF2B5EF4-FFF2-40B4-BE49-F238E27FC236}">
                <a16:creationId xmlns:a16="http://schemas.microsoft.com/office/drawing/2014/main" id="{4DF84E59-C4E8-1882-D02A-2F8C3D04F7F7}"/>
              </a:ext>
            </a:extLst>
          </p:cNvPr>
          <p:cNvSpPr/>
          <p:nvPr/>
        </p:nvSpPr>
        <p:spPr>
          <a:xfrm>
            <a:off x="5149449" y="5157561"/>
            <a:ext cx="1952653" cy="658721"/>
          </a:xfrm>
          <a:prstGeom prst="can">
            <a:avLst>
              <a:gd name="adj" fmla="val 3465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416CF4C-06A5-0DD2-3B47-7BF2862F10F6}"/>
              </a:ext>
            </a:extLst>
          </p:cNvPr>
          <p:cNvCxnSpPr/>
          <p:nvPr/>
        </p:nvCxnSpPr>
        <p:spPr>
          <a:xfrm>
            <a:off x="7862218" y="2124706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263518-4924-E97F-6DF4-6C3B50FF2E0B}"/>
              </a:ext>
            </a:extLst>
          </p:cNvPr>
          <p:cNvCxnSpPr/>
          <p:nvPr/>
        </p:nvCxnSpPr>
        <p:spPr>
          <a:xfrm>
            <a:off x="7862218" y="2965261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0C87961-6369-05F3-D176-A54156DAB294}"/>
              </a:ext>
            </a:extLst>
          </p:cNvPr>
          <p:cNvCxnSpPr/>
          <p:nvPr/>
        </p:nvCxnSpPr>
        <p:spPr>
          <a:xfrm>
            <a:off x="7862218" y="380581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3225F7-4192-43F2-B53D-60ED6CE5C62C}"/>
              </a:ext>
            </a:extLst>
          </p:cNvPr>
          <p:cNvCxnSpPr/>
          <p:nvPr/>
        </p:nvCxnSpPr>
        <p:spPr>
          <a:xfrm>
            <a:off x="7862218" y="464637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29DDA7B-94EF-3CD7-70EC-917304F3D10D}"/>
              </a:ext>
            </a:extLst>
          </p:cNvPr>
          <p:cNvCxnSpPr/>
          <p:nvPr/>
        </p:nvCxnSpPr>
        <p:spPr>
          <a:xfrm>
            <a:off x="7862218" y="548692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EAC409-FD3F-E2A6-E03D-F8DE2FA6E618}"/>
              </a:ext>
            </a:extLst>
          </p:cNvPr>
          <p:cNvCxnSpPr>
            <a:cxnSpLocks/>
          </p:cNvCxnSpPr>
          <p:nvPr/>
        </p:nvCxnSpPr>
        <p:spPr>
          <a:xfrm flipH="1">
            <a:off x="2618402" y="2124705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4CAAF1B-6457-45A2-4BB2-0E19F7495640}"/>
              </a:ext>
            </a:extLst>
          </p:cNvPr>
          <p:cNvCxnSpPr>
            <a:cxnSpLocks/>
          </p:cNvCxnSpPr>
          <p:nvPr/>
        </p:nvCxnSpPr>
        <p:spPr>
          <a:xfrm flipH="1">
            <a:off x="2618402" y="2965260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02CB247-613C-022A-44B0-949913C60B0D}"/>
              </a:ext>
            </a:extLst>
          </p:cNvPr>
          <p:cNvCxnSpPr>
            <a:cxnSpLocks/>
          </p:cNvCxnSpPr>
          <p:nvPr/>
        </p:nvCxnSpPr>
        <p:spPr>
          <a:xfrm flipH="1">
            <a:off x="2618402" y="3805814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1E43EE-BC4E-0B4C-4988-156180C0F827}"/>
              </a:ext>
            </a:extLst>
          </p:cNvPr>
          <p:cNvCxnSpPr>
            <a:cxnSpLocks/>
          </p:cNvCxnSpPr>
          <p:nvPr/>
        </p:nvCxnSpPr>
        <p:spPr>
          <a:xfrm flipH="1">
            <a:off x="2618402" y="4646368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C8CCD91-69E9-A0A5-3723-4058B899679B}"/>
              </a:ext>
            </a:extLst>
          </p:cNvPr>
          <p:cNvCxnSpPr>
            <a:cxnSpLocks/>
          </p:cNvCxnSpPr>
          <p:nvPr/>
        </p:nvCxnSpPr>
        <p:spPr>
          <a:xfrm flipH="1">
            <a:off x="2618402" y="5486923"/>
            <a:ext cx="1711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7CB6F46-3ECD-F35E-7B12-7A7A3C34EB44}"/>
              </a:ext>
            </a:extLst>
          </p:cNvPr>
          <p:cNvSpPr/>
          <p:nvPr/>
        </p:nvSpPr>
        <p:spPr>
          <a:xfrm>
            <a:off x="448524" y="183695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A26A8DE-70D7-21D5-CAC7-C556F0189629}"/>
              </a:ext>
            </a:extLst>
          </p:cNvPr>
          <p:cNvSpPr/>
          <p:nvPr/>
        </p:nvSpPr>
        <p:spPr>
          <a:xfrm>
            <a:off x="448524" y="270061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7828B58-40DB-D344-E224-8AF18213B72C}"/>
              </a:ext>
            </a:extLst>
          </p:cNvPr>
          <p:cNvSpPr/>
          <p:nvPr/>
        </p:nvSpPr>
        <p:spPr>
          <a:xfrm>
            <a:off x="448524" y="353071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C412FE8-8618-25F9-A557-E655B6652AD3}"/>
              </a:ext>
            </a:extLst>
          </p:cNvPr>
          <p:cNvSpPr/>
          <p:nvPr/>
        </p:nvSpPr>
        <p:spPr>
          <a:xfrm>
            <a:off x="448524" y="436081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5077BC-8D8B-782D-A67F-53A3A0D32AE6}"/>
              </a:ext>
            </a:extLst>
          </p:cNvPr>
          <p:cNvSpPr/>
          <p:nvPr/>
        </p:nvSpPr>
        <p:spPr>
          <a:xfrm>
            <a:off x="448524" y="519091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1D8A9FA-AEAB-45F5-1CFE-9EE43B6C726E}"/>
              </a:ext>
            </a:extLst>
          </p:cNvPr>
          <p:cNvSpPr/>
          <p:nvPr/>
        </p:nvSpPr>
        <p:spPr>
          <a:xfrm>
            <a:off x="9917280" y="179534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728466A-B844-D528-6E7C-18B1FD13ABAF}"/>
              </a:ext>
            </a:extLst>
          </p:cNvPr>
          <p:cNvSpPr/>
          <p:nvPr/>
        </p:nvSpPr>
        <p:spPr>
          <a:xfrm>
            <a:off x="9917280" y="2659000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5759389-6947-C36C-F44A-5B124FEFEE19}"/>
              </a:ext>
            </a:extLst>
          </p:cNvPr>
          <p:cNvSpPr/>
          <p:nvPr/>
        </p:nvSpPr>
        <p:spPr>
          <a:xfrm>
            <a:off x="9917280" y="3489103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7701B14-A9B8-5712-3C0D-748801C302FB}"/>
              </a:ext>
            </a:extLst>
          </p:cNvPr>
          <p:cNvSpPr/>
          <p:nvPr/>
        </p:nvSpPr>
        <p:spPr>
          <a:xfrm>
            <a:off x="9917280" y="4319206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34FAB89-C2AE-23C6-85AD-C2E56F70865E}"/>
              </a:ext>
            </a:extLst>
          </p:cNvPr>
          <p:cNvSpPr/>
          <p:nvPr/>
        </p:nvSpPr>
        <p:spPr>
          <a:xfrm>
            <a:off x="9917280" y="5149309"/>
            <a:ext cx="1952653" cy="550201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0D35CF-71D2-A4A5-4469-BA81DC9716D4}"/>
              </a:ext>
            </a:extLst>
          </p:cNvPr>
          <p:cNvSpPr txBox="1"/>
          <p:nvPr/>
        </p:nvSpPr>
        <p:spPr>
          <a:xfrm>
            <a:off x="5591058" y="2048603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391065-7322-D927-0DD8-B0E044385ADF}"/>
              </a:ext>
            </a:extLst>
          </p:cNvPr>
          <p:cNvSpPr txBox="1"/>
          <p:nvPr/>
        </p:nvSpPr>
        <p:spPr>
          <a:xfrm>
            <a:off x="5591058" y="2903435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DC318B-6652-9C71-5BDE-1A3FE8E04AB9}"/>
              </a:ext>
            </a:extLst>
          </p:cNvPr>
          <p:cNvSpPr txBox="1"/>
          <p:nvPr/>
        </p:nvSpPr>
        <p:spPr>
          <a:xfrm>
            <a:off x="5591058" y="3758267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6D7E31-4CF8-56FA-1146-0C05584B99B1}"/>
              </a:ext>
            </a:extLst>
          </p:cNvPr>
          <p:cNvSpPr txBox="1"/>
          <p:nvPr/>
        </p:nvSpPr>
        <p:spPr>
          <a:xfrm>
            <a:off x="5591058" y="4613099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9DBA10-6647-AAE7-864A-6537BEE157EE}"/>
              </a:ext>
            </a:extLst>
          </p:cNvPr>
          <p:cNvSpPr txBox="1"/>
          <p:nvPr/>
        </p:nvSpPr>
        <p:spPr>
          <a:xfrm>
            <a:off x="5591058" y="5467930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텍스트 입력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B0180A3-F5A7-36C1-BD5C-A92ED4B97E6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B15D6E-CA28-116D-3609-6993B210B0B7}"/>
              </a:ext>
            </a:extLst>
          </p:cNvPr>
          <p:cNvSpPr txBox="1"/>
          <p:nvPr/>
        </p:nvSpPr>
        <p:spPr>
          <a:xfrm>
            <a:off x="658906" y="4823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Part 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0CB5C-D9ED-B0CD-6915-3A3838545168}"/>
              </a:ext>
            </a:extLst>
          </p:cNvPr>
          <p:cNvSpPr txBox="1"/>
          <p:nvPr/>
        </p:nvSpPr>
        <p:spPr>
          <a:xfrm>
            <a:off x="1763806" y="436175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87986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포스터이(가) 표시된 사진&#10;&#10;자동 생성된 설명">
            <a:extLst>
              <a:ext uri="{FF2B5EF4-FFF2-40B4-BE49-F238E27FC236}">
                <a16:creationId xmlns:a16="http://schemas.microsoft.com/office/drawing/2014/main" id="{1F30EFCE-6676-5936-2E15-75F7EBAB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D661985-C354-FEF0-4511-F51619C20E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7B1E0-A31D-D9E3-7FF6-A1FCBAAF597D}"/>
              </a:ext>
            </a:extLst>
          </p:cNvPr>
          <p:cNvGrpSpPr/>
          <p:nvPr/>
        </p:nvGrpSpPr>
        <p:grpSpPr>
          <a:xfrm>
            <a:off x="3807553" y="4510666"/>
            <a:ext cx="4576894" cy="1388557"/>
            <a:chOff x="3807553" y="1098393"/>
            <a:chExt cx="4576894" cy="13885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F03CB4-ED7C-9AAA-FC89-594C06D0F323}"/>
                </a:ext>
              </a:extLst>
            </p:cNvPr>
            <p:cNvSpPr txBox="1"/>
            <p:nvPr/>
          </p:nvSpPr>
          <p:spPr>
            <a:xfrm>
              <a:off x="5587687" y="1098393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Part 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C6D611-0D22-015E-0AD1-E2398FD98E6E}"/>
                </a:ext>
              </a:extLst>
            </p:cNvPr>
            <p:cNvSpPr txBox="1"/>
            <p:nvPr/>
          </p:nvSpPr>
          <p:spPr>
            <a:xfrm>
              <a:off x="3807553" y="1655953"/>
              <a:ext cx="45768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ACD6E0-DA31-0920-386A-4A928D3683B7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0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883</Words>
  <Application>Microsoft Office PowerPoint</Application>
  <PresentationFormat>와이드스크린</PresentationFormat>
  <Paragraphs>218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14</cp:revision>
  <dcterms:created xsi:type="dcterms:W3CDTF">2023-04-24T02:25:46Z</dcterms:created>
  <dcterms:modified xsi:type="dcterms:W3CDTF">2023-05-11T03:38:05Z</dcterms:modified>
</cp:coreProperties>
</file>